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4" r:id="rId2"/>
    <p:sldId id="260" r:id="rId3"/>
    <p:sldId id="259" r:id="rId4"/>
    <p:sldId id="263" r:id="rId5"/>
    <p:sldId id="258" r:id="rId6"/>
    <p:sldId id="261" r:id="rId7"/>
    <p:sldId id="262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CC917-A360-47FC-AFA9-C727E85A654B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E819F-3226-4D1F-B4E7-076D738A2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36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E819F-3226-4D1F-B4E7-076D738A217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78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152128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Урок географии в 8 классе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296144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ГОУ ЯО «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Рязанцевская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школа-интернат»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Учитель географии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Мигачева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Елена Михайловна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А ну ка песню нам пропой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628800"/>
            <a:ext cx="6800800" cy="41044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11" descr="300px-Antarctica_6400px_from_Blue_Mar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12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287261"/>
            <a:ext cx="9479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Обобщение по теме «Антарктида»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1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632848" cy="792088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озеро Вост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836712"/>
            <a:ext cx="6209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</a:t>
            </a:r>
            <a:r>
              <a:rPr lang="ru-RU" sz="4800" b="1" dirty="0" smtClean="0">
                <a:solidFill>
                  <a:srgbClr val="C00000"/>
                </a:solidFill>
              </a:rPr>
              <a:t>Блиц </a:t>
            </a:r>
            <a:r>
              <a:rPr lang="ru-RU" sz="4800" b="1" dirty="0">
                <a:solidFill>
                  <a:srgbClr val="C00000"/>
                </a:solidFill>
              </a:rPr>
              <a:t>- опрос</a:t>
            </a:r>
            <a:r>
              <a:rPr lang="ru-RU" sz="4800" dirty="0" smtClean="0"/>
              <a:t> 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131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esnya-pro-pingvino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30058" y="6021288"/>
            <a:ext cx="609600" cy="609600"/>
          </a:xfrm>
          <a:prstGeom prst="rect">
            <a:avLst/>
          </a:prstGeom>
        </p:spPr>
      </p:pic>
      <p:pic>
        <p:nvPicPr>
          <p:cNvPr id="4" name="Рисунок 3" descr="императорские пингвин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5" y="1340768"/>
            <a:ext cx="5000660" cy="4536504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Рисунок 4" descr="пингвины Адели.jpg"/>
          <p:cNvPicPr>
            <a:picLocks noChangeAspect="1"/>
          </p:cNvPicPr>
          <p:nvPr/>
        </p:nvPicPr>
        <p:blipFill>
          <a:blip r:embed="rId6"/>
          <a:srcRect b="10714"/>
          <a:stretch>
            <a:fillRect/>
          </a:stretch>
        </p:blipFill>
        <p:spPr>
          <a:xfrm>
            <a:off x="5292080" y="2132856"/>
            <a:ext cx="3709046" cy="3367846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39752" y="476672"/>
            <a:ext cx="4814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Игра «Пингвины»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5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3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8328"/>
            <a:ext cx="8795320" cy="107444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Географические     задачки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484784"/>
            <a:ext cx="3535305" cy="46085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</a:t>
            </a:r>
          </a:p>
          <a:p>
            <a:r>
              <a:rPr lang="ru-RU" dirty="0" smtClean="0"/>
              <a:t>  </a:t>
            </a:r>
            <a:r>
              <a:rPr lang="ru-RU" sz="3600" b="1" dirty="0" smtClean="0"/>
              <a:t>«Восток»</a:t>
            </a:r>
          </a:p>
          <a:p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За </a:t>
            </a:r>
            <a:r>
              <a:rPr lang="ru-RU" b="1" dirty="0"/>
              <a:t>1 месяц навигации на научную станцию доставлено 325 тонн груза. Сколько тонн груза получат учёные за 3 месяца навигации?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72000" y="1484784"/>
            <a:ext cx="3895344" cy="648072"/>
          </a:xfrm>
        </p:spPr>
        <p:txBody>
          <a:bodyPr/>
          <a:lstStyle/>
          <a:p>
            <a:r>
              <a:rPr lang="ru-RU" dirty="0" smtClean="0"/>
              <a:t>      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1700808"/>
            <a:ext cx="46805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        « Мирный»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Площадь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Антарктиды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14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 110 000 кв. км,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площадь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Австралии 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7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 692 000 кв. км.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сколько  кв. км 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площадь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Австралии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   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меньше площади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Антарктиды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?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610201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975 т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6286679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На 6 418 000 кв. км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4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548680"/>
            <a:ext cx="2303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Писатели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673" y="1340768"/>
            <a:ext cx="367240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« Мирный»</a:t>
            </a:r>
          </a:p>
          <a:p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Суровый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________________ (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взгляд, климат, характер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Антарктиды делает материк непригодным для большинства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форм жизни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Существует лишь несколько растений, способных выжить в этом суровом климате.   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Это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__________________________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кактусы, мхи, лишайники, пальмы, березы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).   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___________________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пингвин, страус, крокодил Гена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является коренным жителем Антарктиды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0032" y="1312590"/>
            <a:ext cx="3744415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«Восток»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Антарктиде обитает восемь видов пингвинов. Они питаются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_____________________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жвачка,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рыба, колбаса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). 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     В прибрежных водах много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______________________________  (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отдыхающие,  лебеди, киты, тюлени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).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    На побережье расположены колонии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морских птиц: ___________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____ _____________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попугаи, альбатросы, поморники, куры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).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03649" y="22048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лимат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3" y="4365104"/>
            <a:ext cx="2448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мхи, лишайники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517232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Пингвин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25741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рыбой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3356992"/>
            <a:ext cx="181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итов, тюленей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1660" y="4703658"/>
            <a:ext cx="325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льбатросов, поморников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28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620688"/>
            <a:ext cx="2108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Критики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346498"/>
            <a:ext cx="367240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«Мирный»</a:t>
            </a:r>
          </a:p>
          <a:p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Туристы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прибыли в Антарктиду на скором поезде, чтобы отпраздновать там Новый  год.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Стояла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долгая полярная ночь. В темноте трудно было рассмотреть белую медведицу с медвежонком, которая вышла им навстречу. Но туристы не испугались, так как привезли с собой оружие для защиты от хищников.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6" y="1940932"/>
            <a:ext cx="388843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            «Восток»</a:t>
            </a:r>
          </a:p>
          <a:p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Мальчик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, живущий со своими родителями в Антарктиде, написал письмо друзьям в Москву: « Сейчас у нас лето. Я много времени провожу на пляже. Вместе с родителями мы купаемся и загораем. Скоро будем праздновать Новый 2017 год. Возле нашего дома растет елка. Пингвины построили на елке гнездо ».</a:t>
            </a:r>
          </a:p>
        </p:txBody>
      </p:sp>
    </p:spTree>
    <p:extLst>
      <p:ext uri="{BB962C8B-B14F-4D97-AF65-F5344CB8AC3E}">
        <p14:creationId xmlns:p14="http://schemas.microsoft.com/office/powerpoint/2010/main" val="3697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126736"/>
              </p:ext>
            </p:extLst>
          </p:nvPr>
        </p:nvGraphicFramePr>
        <p:xfrm>
          <a:off x="611560" y="1063825"/>
          <a:ext cx="4752000" cy="533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410769">
                <a:tc>
                  <a:txBody>
                    <a:bodyPr/>
                    <a:lstStyle/>
                    <a:p>
                      <a:pPr algn="just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just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285728"/>
              </p:ext>
            </p:extLst>
          </p:nvPr>
        </p:nvGraphicFramePr>
        <p:xfrm>
          <a:off x="1043608" y="3573016"/>
          <a:ext cx="4320000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086926"/>
              </p:ext>
            </p:extLst>
          </p:nvPr>
        </p:nvGraphicFramePr>
        <p:xfrm>
          <a:off x="1043608" y="3501008"/>
          <a:ext cx="432000" cy="2894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</a:tblGrid>
              <a:tr h="504056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490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490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490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490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490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493380"/>
              </p:ext>
            </p:extLst>
          </p:nvPr>
        </p:nvGraphicFramePr>
        <p:xfrm>
          <a:off x="1907704" y="1412776"/>
          <a:ext cx="432000" cy="38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Ш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635456"/>
              </p:ext>
            </p:extLst>
          </p:nvPr>
        </p:nvGraphicFramePr>
        <p:xfrm>
          <a:off x="3203848" y="1822014"/>
          <a:ext cx="359992" cy="34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92"/>
              </a:tblGrid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588666"/>
              </p:ext>
            </p:extLst>
          </p:nvPr>
        </p:nvGraphicFramePr>
        <p:xfrm>
          <a:off x="4050550" y="3140969"/>
          <a:ext cx="432000" cy="2951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</a:tblGrid>
              <a:tr h="421713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713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713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713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713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713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713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901073"/>
              </p:ext>
            </p:extLst>
          </p:nvPr>
        </p:nvGraphicFramePr>
        <p:xfrm>
          <a:off x="4932040" y="2254806"/>
          <a:ext cx="432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332656"/>
            <a:ext cx="3510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Кроссворд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1700808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796136" y="1700808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9804289" flipV="1">
            <a:off x="6537756" y="1083311"/>
            <a:ext cx="192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112088" y="1720521"/>
            <a:ext cx="53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940152" y="1885474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652120" y="1720521"/>
            <a:ext cx="3491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/>
              <a:t>По горизонтали:</a:t>
            </a:r>
          </a:p>
          <a:p>
            <a:pPr marL="342900" indent="-342900">
              <a:buAutoNum type="arabicPeriod"/>
            </a:pPr>
            <a:r>
              <a:rPr lang="ru-RU" dirty="0"/>
              <a:t>Единственный материк, который не имеет постоянного населения.</a:t>
            </a:r>
          </a:p>
          <a:p>
            <a:r>
              <a:rPr lang="ru-RU" b="1" dirty="0"/>
              <a:t>По вертикали:</a:t>
            </a:r>
          </a:p>
          <a:p>
            <a:pPr marL="342900" indent="-342900">
              <a:buAutoNum type="arabicPeriod"/>
            </a:pPr>
            <a:r>
              <a:rPr lang="ru-RU" dirty="0"/>
              <a:t>Ледяная гора.</a:t>
            </a:r>
          </a:p>
          <a:p>
            <a:pPr marL="342900" indent="-342900">
              <a:buAutoNum type="arabicPeriod"/>
            </a:pPr>
            <a:r>
              <a:rPr lang="ru-RU" dirty="0"/>
              <a:t>Порт, из которого в 1819 году вышли два парусных корабля – «Восток» и «Мирный».</a:t>
            </a:r>
          </a:p>
          <a:p>
            <a:pPr marL="342900" indent="-342900">
              <a:buAutoNum type="arabicPeriod"/>
            </a:pPr>
            <a:r>
              <a:rPr lang="ru-RU" dirty="0"/>
              <a:t>Мелкие растительные и животные организмы, которыми богаты воды Антарктиды.</a:t>
            </a:r>
          </a:p>
          <a:p>
            <a:pPr marL="342900" indent="-342900">
              <a:buAutoNum type="arabicPeriod"/>
            </a:pPr>
            <a:r>
              <a:rPr lang="ru-RU" dirty="0" smtClean="0"/>
              <a:t>Морская птица, </a:t>
            </a:r>
            <a:r>
              <a:rPr lang="ru-RU" dirty="0"/>
              <a:t>постоянно </a:t>
            </a:r>
            <a:r>
              <a:rPr lang="ru-RU" dirty="0" smtClean="0"/>
              <a:t>обитающая </a:t>
            </a:r>
            <a:r>
              <a:rPr lang="ru-RU" dirty="0"/>
              <a:t>в Антарктиде.</a:t>
            </a:r>
          </a:p>
          <a:p>
            <a:pPr marL="342900" indent="-342900">
              <a:buAutoNum type="arabicPeriod"/>
            </a:pPr>
            <a:r>
              <a:rPr lang="ru-RU" dirty="0"/>
              <a:t>Как называется материк Антарктида с окружающими его островами и морями</a:t>
            </a:r>
            <a:r>
              <a:rPr lang="ru-RU" dirty="0" smtClean="0"/>
              <a:t>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43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412776"/>
            <a:ext cx="6296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    Молодцы</a:t>
            </a:r>
            <a:r>
              <a:rPr lang="ru-RU" sz="7200" dirty="0" smtClean="0">
                <a:solidFill>
                  <a:srgbClr val="C00000"/>
                </a:solidFill>
              </a:rPr>
              <a:t>!</a:t>
            </a:r>
          </a:p>
          <a:p>
            <a:endParaRPr lang="ru-RU" sz="7200" dirty="0" smtClean="0">
              <a:solidFill>
                <a:srgbClr val="C00000"/>
              </a:solidFill>
            </a:endParaRPr>
          </a:p>
          <a:p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</a:rPr>
              <a:t>Всем спасибо.</a:t>
            </a:r>
            <a:endParaRPr lang="ru-RU" sz="7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433</TotalTime>
  <Words>467</Words>
  <Application>Microsoft Office PowerPoint</Application>
  <PresentationFormat>Экран (4:3)</PresentationFormat>
  <Paragraphs>136</Paragraphs>
  <Slides>9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Урок географии в 8 классе</vt:lpstr>
      <vt:lpstr>Презентация PowerPoint</vt:lpstr>
      <vt:lpstr>Презентация PowerPoint</vt:lpstr>
      <vt:lpstr>Презентация PowerPoint</vt:lpstr>
      <vt:lpstr>Географические     задачки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52</cp:revision>
  <dcterms:created xsi:type="dcterms:W3CDTF">2016-12-05T15:17:22Z</dcterms:created>
  <dcterms:modified xsi:type="dcterms:W3CDTF">2016-12-20T18:49:35Z</dcterms:modified>
</cp:coreProperties>
</file>