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5EBBF-8233-4BBE-B9B2-218D358460F1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005A37-61B2-4E93-8EA1-F363524CFC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324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340768"/>
            <a:ext cx="7920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  </a:t>
            </a:r>
            <a:endParaRPr lang="ru-RU" sz="5400" dirty="0" smtClean="0"/>
          </a:p>
          <a:p>
            <a:r>
              <a:rPr lang="ru-RU" sz="5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>Природа   </a:t>
            </a:r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>субтропиков</a:t>
            </a:r>
            <a:endParaRPr lang="ru-RU" sz="5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7744" y="5877272"/>
            <a:ext cx="4506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ГОУ ЯО «</a:t>
            </a:r>
            <a:r>
              <a:rPr lang="ru-RU" dirty="0" err="1" smtClean="0"/>
              <a:t>Рязанцевская</a:t>
            </a:r>
            <a:r>
              <a:rPr lang="ru-RU" dirty="0" smtClean="0"/>
              <a:t> школа-интернат»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979712" y="620688"/>
            <a:ext cx="3409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География  7 класс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84168" y="4581128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Учитель </a:t>
            </a:r>
            <a:r>
              <a:rPr lang="ru-RU" dirty="0" err="1" smtClean="0"/>
              <a:t>Мигачева</a:t>
            </a:r>
            <a:r>
              <a:rPr lang="ru-RU" dirty="0" smtClean="0"/>
              <a:t> Е.М.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2448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gandex.ru/upl/oboi/g201005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" y="0"/>
            <a:ext cx="5940425" cy="4455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img1.liveinternet.ru/images/attach/c/7/99/23/99023039_133854691463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853" y="3324225"/>
            <a:ext cx="5753100" cy="35337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282403" y="1124744"/>
            <a:ext cx="1470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Пальмы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5877272"/>
            <a:ext cx="1572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Кипарис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08398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llactions.ru/wp-content/uploads/2016/02/tungov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45"/>
            <a:ext cx="5940425" cy="4455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allflowerspot.ru/cache/18/BingImages_5985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4000500"/>
            <a:ext cx="360045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115616" y="5429250"/>
            <a:ext cx="2997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Тунговое дерево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96457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004.radikal.ru/i205/1406/8e/939a82c092e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40425" cy="467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fragrancelife.ru/images/assets/plant/Eucalyptus-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24943"/>
            <a:ext cx="5004048" cy="390334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827584" y="5517232"/>
            <a:ext cx="32447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Эвкалипт – дерево</a:t>
            </a:r>
          </a:p>
          <a:p>
            <a:r>
              <a:rPr lang="ru-RU" sz="2800" dirty="0" smtClean="0"/>
              <a:t>                  насос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89391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xn----8sbaabynedfc7bjr3anx9e2i.xn--p1ai/wp-content/uploads/2013/10/2325277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0" cy="380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assalam.ru/sites/default/files/img/story/416/Cinnamomum_camphora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73016"/>
            <a:ext cx="4660049" cy="328498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115616" y="4437112"/>
            <a:ext cx="3036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Камфорный лавр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96423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vashsad.ua/downloads/image/encyclopedia/Magnolia/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40425" cy="4455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volnomuvolya.com/images/plants%20in%20the%20tropical%20forest4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295745"/>
            <a:ext cx="2790825" cy="42576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115616" y="5013176"/>
            <a:ext cx="1778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Магнолия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516216" y="5949280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Хинное дерево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41806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картинки горный козе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0"/>
            <a:ext cx="4488434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ebmandry.com/images/stories/2014/11/novyj-god/6-oboi/32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728683"/>
            <a:ext cx="633670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upload.wikimedia.org/wikipedia/commons/thumb/a/a1/Stavenn_Capra_nubiana_00.jpg/265px-Stavenn_Capra_nubiana_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1302"/>
            <a:ext cx="3240360" cy="359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839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картинки шакал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766448"/>
            <a:ext cx="3923927" cy="309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Картинки по запросу картинки гиен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http://lifecity.com.ua/knowledge/1212275939_i-7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3625159"/>
            <a:ext cx="4924425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dw.com/image/0,,18461425_303,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7937"/>
            <a:ext cx="6667500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952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692696"/>
            <a:ext cx="79752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На склонах гор растут широколиственные субтропические леса, </a:t>
            </a:r>
          </a:p>
          <a:p>
            <a:r>
              <a:rPr lang="ru-RU" sz="2000" dirty="0" smtClean="0"/>
              <a:t>состоящие из дуба, бука, граба, клена. Деревья переплетены</a:t>
            </a:r>
          </a:p>
          <a:p>
            <a:r>
              <a:rPr lang="ru-RU" sz="2000" dirty="0"/>
              <a:t>л</a:t>
            </a:r>
            <a:r>
              <a:rPr lang="ru-RU" sz="2000" dirty="0" smtClean="0"/>
              <a:t>ианами, плющом и диким виноградом.</a:t>
            </a:r>
            <a:endParaRPr lang="ru-RU" sz="2000" dirty="0"/>
          </a:p>
        </p:txBody>
      </p:sp>
      <p:pic>
        <p:nvPicPr>
          <p:cNvPr id="1026" name="Picture 2" descr="http://haec-natura.com/wp-content/uploads/2015/12/kolkhidskiy-plyusch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172" y="4012349"/>
            <a:ext cx="4810828" cy="285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-2008-01.photosight.ru/02/24844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" y="2616650"/>
            <a:ext cx="4968552" cy="42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184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upload.wikimedia.org/wikipedia/commons/thumb/a/a8/Fagus_sylvatica_020-2.jpg/265px-Fagus_sylvatica_020-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384377" cy="331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flowertimes.ru/wp-content/uploads/2015/12/grab_karolin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564904"/>
            <a:ext cx="5728338" cy="42930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211960" y="1124744"/>
            <a:ext cx="752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Бук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691680" y="5517232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Граб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99085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bfoto.ru/foto/panorams/bfoto_ru_219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064895" cy="554461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601787" y="5949280"/>
            <a:ext cx="7112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Дикий виноград оплетает деревья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16381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green-portal.ru/custom-content/uploads/buxus_semperviren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6" y="19508"/>
            <a:ext cx="4762500" cy="357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lavroviilist.ru/uploads/posts/2015-09/1442821652_derevo-lavr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572" y="2114645"/>
            <a:ext cx="4762500" cy="4762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508104" y="908720"/>
            <a:ext cx="1467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Самшит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059832" y="5013176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Лавр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55978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adisibiri.ru/images/lavrovischni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5940425" cy="44456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339752" y="5392380"/>
            <a:ext cx="2241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Лавровишня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97617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rcticaoy.ru/fb.ru/misc/i/gallery/409/58794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00062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sazhaemsad.ru/catalog/wp-content/gallery/ilex/Ilex-aquifolium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852936"/>
            <a:ext cx="5148064" cy="400506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000626" y="1052736"/>
            <a:ext cx="435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Падуб или остролист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1418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20688"/>
            <a:ext cx="8493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парках и скверах растут вечнозеленые лиственные </a:t>
            </a:r>
          </a:p>
          <a:p>
            <a:r>
              <a:rPr lang="ru-RU" sz="2400" dirty="0" smtClean="0"/>
              <a:t>растения,  привезенные из теплых стран.</a:t>
            </a:r>
            <a:endParaRPr lang="ru-RU" sz="2400" dirty="0"/>
          </a:p>
        </p:txBody>
      </p:sp>
      <p:pic>
        <p:nvPicPr>
          <p:cNvPr id="3" name="Рисунок 2" descr="http://www.realwood.ru/files/stati/bambuk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1558"/>
            <a:ext cx="3609975" cy="28384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39552" y="4797152"/>
            <a:ext cx="1208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Бамбук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779913" y="5258817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</a:t>
            </a:r>
            <a:endParaRPr lang="ru-RU" sz="2800" dirty="0"/>
          </a:p>
        </p:txBody>
      </p:sp>
      <p:pic>
        <p:nvPicPr>
          <p:cNvPr id="8" name="Рисунок 7" descr="http://ivan-perevodchik.ru/im/ecuador/machala/1machala05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3" y="2380701"/>
            <a:ext cx="5253255" cy="445579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979712" y="6237312"/>
            <a:ext cx="15872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    Банан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02398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lingvin.com/issues/wp-content/uploads/2014/10/Cork-0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43300"/>
            <a:ext cx="4419600" cy="331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Quercus suber JPG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"/>
            <a:ext cx="4248472" cy="3861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bytrina11.ru/wp-content/uploads/2012/12/Teplaya-shuba-i-zyabkaya-golovaust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0"/>
            <a:ext cx="396044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19672" y="4221088"/>
            <a:ext cx="22317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  Пробковый</a:t>
            </a:r>
          </a:p>
          <a:p>
            <a:r>
              <a:rPr lang="ru-RU" sz="2800" dirty="0" smtClean="0"/>
              <a:t>             дуб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6323766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68</TotalTime>
  <Words>93</Words>
  <Application>Microsoft Office PowerPoint</Application>
  <PresentationFormat>Экран (4:3)</PresentationFormat>
  <Paragraphs>30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</cp:revision>
  <dcterms:created xsi:type="dcterms:W3CDTF">2016-04-21T15:29:27Z</dcterms:created>
  <dcterms:modified xsi:type="dcterms:W3CDTF">2018-10-03T19:31:30Z</dcterms:modified>
</cp:coreProperties>
</file>