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82" r:id="rId3"/>
    <p:sldId id="272" r:id="rId4"/>
    <p:sldId id="285" r:id="rId5"/>
    <p:sldId id="274" r:id="rId6"/>
    <p:sldId id="289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1"/>
            <a:ext cx="91907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8" y="800101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ladraz.ru/upload/blogs2/2017/4/5831_a6adb8d9cd9cb5ed45b12a3349fbe27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543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3"/>
            <a:ext cx="9144000" cy="68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://kladraz.ru/upload/blogs2/2017/4/5831_5d6ca9a18c443763746b2a12f54bc5a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32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kladraz.ru/upload/blogs2/2017/4/5831_9e30f32986a4658d26bc18c1185109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1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3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-418042"/>
            <a:ext cx="8610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книгой дружишь ты,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 книгой дружишь ты,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Веселей живётся.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книги, ты пойми,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книги, ты пойми,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трудней даётся.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мне снег, что мне зной, что мне дождик проливной,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книжечки всегда со мной.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скажу я вам, друзья,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скажу я вам, друзья,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книгой вы дружите.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– верные друзья,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– верные друзья.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любите.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56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353</TotalTime>
  <Words>33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29</cp:revision>
  <dcterms:created xsi:type="dcterms:W3CDTF">2017-12-21T07:41:52Z</dcterms:created>
  <dcterms:modified xsi:type="dcterms:W3CDTF">2019-03-06T11:55:01Z</dcterms:modified>
</cp:coreProperties>
</file>