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97D-ACBD-4036-B1AD-0E73FFBA57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2D5-9D8E-4BE4-88F8-824ED50AD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8916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80EB-9F0B-4E60-8111-E2CD0558F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7C1D-A457-44DC-8A59-525E5B6D2C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86931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5ECF-AE18-4478-8FD9-3CBB62D7E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7BCE-2FEC-43B4-8B32-F3D189692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1201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897D-ACBD-4036-B1AD-0E73FFBA57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2D5-9D8E-4BE4-88F8-824ED50AD7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35940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1202-A615-4724-85AB-50D2E635B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869-478D-4812-8BD4-3A8ED84D7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30006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40B3-36FC-4446-89BC-2BBA43F7BB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AE1F-EB49-429E-9A36-DD38D5BD2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9314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167E-CCF1-4106-8A40-0B942D6D96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D90-4635-478C-AD16-E5DD405F9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58124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BF29-EA0C-46F8-998F-94B2CB7CDC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9A22-FA44-4E24-92C1-08B797EFD9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6962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0325-3226-42ED-90DA-0FF5F76B92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891-204D-4377-91A6-05699DDC2C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5147"/>
      </p:ext>
    </p:extLst>
  </p:cSld>
  <p:clrMapOvr>
    <a:masterClrMapping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0CCE-A482-4FA7-942D-BCE891F81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AD0A-60F7-4BDA-8FEB-C9B3A171BA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9888"/>
      </p:ext>
    </p:extLst>
  </p:cSld>
  <p:clrMapOvr>
    <a:masterClrMapping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FA62-A750-47F5-BA95-129F801291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FBFA-2433-4A4D-AC3F-E9D0E14D28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81910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1202-A615-4724-85AB-50D2E635B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869-478D-4812-8BD4-3A8ED84D7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93425"/>
      </p:ext>
    </p:extLst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30CE-A223-448C-996D-3B091C52B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3586-2E0B-4190-A14D-5892349F46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61306"/>
      </p:ext>
    </p:extLst>
  </p:cSld>
  <p:clrMapOvr>
    <a:masterClrMapping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80EB-9F0B-4E60-8111-E2CD0558F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7C1D-A457-44DC-8A59-525E5B6D2C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3645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5ECF-AE18-4478-8FD9-3CBB62D7E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7BCE-2FEC-43B4-8B32-F3D189692A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6627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40B3-36FC-4446-89BC-2BBA43F7BB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AE1F-EB49-429E-9A36-DD38D5BD2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3300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167E-CCF1-4106-8A40-0B942D6D96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BD90-4635-478C-AD16-E5DD405F9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80810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BF29-EA0C-46F8-998F-94B2CB7CDC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9A22-FA44-4E24-92C1-08B797EFD9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89097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0325-3226-42ED-90DA-0FF5F76B92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891-204D-4377-91A6-05699DDC2C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30835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0CCE-A482-4FA7-942D-BCE891F81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AD0A-60F7-4BDA-8FEB-C9B3A171BA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4610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FA62-A750-47F5-BA95-129F801291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FBFA-2433-4A4D-AC3F-E9D0E14D28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6577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30CE-A223-448C-996D-3B091C52B5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3586-2E0B-4190-A14D-5892349F46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4063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D57E4E-187C-4A93-86BC-A754DD0B6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39153-649E-4820-A5C8-477125FCE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D57E4E-187C-4A93-86BC-A754DD0B6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39153-649E-4820-A5C8-477125FCE5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5"/>
            <a:ext cx="8175253" cy="1440159"/>
          </a:xfrm>
        </p:spPr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Александр Сергеевич Пушкин </a:t>
            </a:r>
          </a:p>
        </p:txBody>
      </p:sp>
      <p:pic>
        <p:nvPicPr>
          <p:cNvPr id="2051" name="Picture 5" descr="http://m1.vgorode.ru/41120072/41120272/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364331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5122" y="2828836"/>
            <a:ext cx="532859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сказок сочинил он,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Лукоморье путь открыл он,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 страну, где с чудесами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Повстречаемся мы с вами. </a:t>
            </a:r>
          </a:p>
        </p:txBody>
      </p:sp>
    </p:spTree>
    <p:extLst>
      <p:ext uri="{BB962C8B-B14F-4D97-AF65-F5344CB8AC3E}">
        <p14:creationId xmlns:p14="http://schemas.microsoft.com/office/powerpoint/2010/main" val="38096963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58.radikal.ru/i160/1106/78/cd0335fae0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0696"/>
            <a:ext cx="3144838" cy="4597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10" descr="http://rud.exdat.com/pars_docs/tw_refs/641/640021/640021_html_m55fd7f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3"/>
            <a:ext cx="3363912" cy="46434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-25085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rPr>
              <a:t>Отец, Сергей Львович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122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Мать, Надежда Осиповна </a:t>
            </a:r>
            <a:endParaRPr lang="ru-RU" altLang="ru-RU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6452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aaef8d5aaee7b7cbbf469182ed7b8f15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" y="-49698"/>
            <a:ext cx="9144000" cy="6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2789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Детей в семье Пушкиных было трое. Старшая -Ольга,  второй  - Александр и младший – Лёвушка.</a:t>
            </a:r>
          </a:p>
        </p:txBody>
      </p:sp>
    </p:spTree>
    <p:extLst>
      <p:ext uri="{BB962C8B-B14F-4D97-AF65-F5344CB8AC3E}">
        <p14:creationId xmlns:p14="http://schemas.microsoft.com/office/powerpoint/2010/main" val="58065123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1552" y="5761550"/>
            <a:ext cx="4211638" cy="6318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Бабушка Мария Алексеевна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268760"/>
            <a:ext cx="292893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929190" y="5589240"/>
            <a:ext cx="4214810" cy="826311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endParaRPr lang="ru-RU" sz="2800" b="1" spc="-100" dirty="0" smtClean="0">
              <a:ln w="3200">
                <a:solidFill>
                  <a:srgbClr val="EEECE1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spc="-10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Cambria" panose="02040503050406030204" pitchFamily="18" charset="0"/>
              </a:rPr>
              <a:t>Няня  Арина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spc="-100" dirty="0" smtClean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Cambria" panose="02040503050406030204" pitchFamily="18" charset="0"/>
              </a:rPr>
              <a:t>Родионовна</a:t>
            </a:r>
            <a:endParaRPr lang="ru-RU" sz="2800" b="1" spc="-100" dirty="0">
              <a:ln w="3200">
                <a:solidFill>
                  <a:srgbClr val="EEECE1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-531440"/>
            <a:ext cx="8712200" cy="13970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ru-RU" sz="3600" b="1" spc="-100" dirty="0" smtClean="0">
                <a:ln w="3200">
                  <a:noFill/>
                  <a:prstDash val="solid"/>
                  <a:round/>
                </a:ln>
                <a:solidFill>
                  <a:srgbClr val="333399"/>
                </a:solidFill>
                <a:latin typeface="Cambria" panose="02040503050406030204" pitchFamily="18" charset="0"/>
              </a:rPr>
              <a:t>«Что за прелесть – эти сказки!..»</a:t>
            </a:r>
            <a:endParaRPr lang="ru-RU" sz="3600" b="1" spc="-100" dirty="0">
              <a:ln w="3200">
                <a:noFill/>
                <a:prstDash val="solid"/>
                <a:round/>
              </a:ln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pic>
        <p:nvPicPr>
          <p:cNvPr id="6150" name="Picture 8" descr="http://s54.radikal.ru/i144/1011/f6/fef8636bf3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88032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9718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Литературная викторина</a:t>
            </a:r>
            <a:endParaRPr lang="ru-RU" sz="3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40" y="428604"/>
            <a:ext cx="8229600" cy="4646039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«Сказка – ложь, да в ней – намек!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Добрым молодцам урок!»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768641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3594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  <a:latin typeface="Cambria" pitchFamily="18" charset="0"/>
              </a:rPr>
              <a:t>Юные художники</a:t>
            </a:r>
            <a:endParaRPr lang="ru-RU" sz="40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«Что за прелесть эти сказки!..»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http://www.birmaga.ru/dostc/%D0%A0%D0%B0%D1%81%D0%BA%D1%80%D0%B0%D1%81%D0%BA%D0%B8%20%D0%B8%D0%B7%20%D0%A1%D0%BA%D0%B0%D0%B7%D0%BE%D0%BA%20%D0%9F%D1%83%D1%88%D0%BA%D0%B8%D0%BD%D0%B0.%20%D0%A6%D0%B0%D1%80%D0%B5%D0%B2%D0%BD%D0%B0-%D0%BB%D0%B5%D0%B1%D0%B5%D0%B4%D1%8C%20%D0%A0%D0%B0%D1%81%D0%BA%D1%80%D0%B0%D1%81%D0%BA%D0%B8%20%D0%A1%D0%BA%D0%B0%D0%B7%D0%BA%D0%B8%20%D0%9F%D1%83%D1%88%D0%BA%D0%B8%D0%BD%D0%B0.%20%D0%91%D0%B5%D0%BB%D0%BA%D0%B0%20%D0%B8%20%D0%BE%D1%80%D0%B5%D1%85%D0%B8c/131487_html_m51c74c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000240"/>
            <a:ext cx="2822094" cy="3888000"/>
          </a:xfrm>
          <a:prstGeom prst="rect">
            <a:avLst/>
          </a:prstGeom>
          <a:noFill/>
        </p:spPr>
      </p:pic>
      <p:pic>
        <p:nvPicPr>
          <p:cNvPr id="1030" name="Picture 6" descr="http://static.wixstatic.com/media/0c5285_9f99fe1fd9384592a46a1bf56cc8d5d5.gif_srz_280_403_85_22_0.50_1.20_0.00_gif_s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928802"/>
            <a:ext cx="2667000" cy="3838576"/>
          </a:xfrm>
          <a:prstGeom prst="rect">
            <a:avLst/>
          </a:prstGeom>
          <a:noFill/>
        </p:spPr>
      </p:pic>
      <p:pic>
        <p:nvPicPr>
          <p:cNvPr id="1032" name="Picture 8" descr="http://s42.radikal.ru/i096/1001/27/4dd4b5543a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928934"/>
            <a:ext cx="2928958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Любимые стихотворения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«…Его стихов пленительная слабость…»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Сказки, поэмы, стихи:                                  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 свободе…  О природе…   О любви…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 дружбе...  О жизни простого народа…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 России…  О войне…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 поэзии…  О себе…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Проба пера…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«…И пробуждается поэзия во мне…»</a:t>
            </a: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1. Ночной порой в глуши лесной       2. Очень </a:t>
            </a:r>
            <a:r>
              <a:rPr lang="ru-RU" sz="2000" b="1" dirty="0">
                <a:latin typeface="Cambria" panose="02040503050406030204" pitchFamily="18" charset="0"/>
              </a:rPr>
              <a:t>многие </a:t>
            </a:r>
            <a:r>
              <a:rPr lang="ru-RU" sz="2000" b="1" dirty="0" smtClean="0">
                <a:latin typeface="Cambria" panose="02040503050406030204" pitchFamily="18" charset="0"/>
              </a:rPr>
              <a:t>считают,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Медведь </a:t>
            </a:r>
            <a:r>
              <a:rPr lang="ru-RU" sz="2000" b="1" dirty="0">
                <a:latin typeface="Cambria" panose="02040503050406030204" pitchFamily="18" charset="0"/>
              </a:rPr>
              <a:t>к дуплу </a:t>
            </a:r>
            <a:r>
              <a:rPr lang="ru-RU" sz="2000" b="1" dirty="0" smtClean="0">
                <a:latin typeface="Cambria" panose="02040503050406030204" pitchFamily="18" charset="0"/>
              </a:rPr>
              <a:t>пробрался…              Что </a:t>
            </a:r>
            <a:r>
              <a:rPr lang="ru-RU" sz="2000" b="1" dirty="0">
                <a:latin typeface="Cambria" panose="02040503050406030204" pitchFamily="18" charset="0"/>
              </a:rPr>
              <a:t>коровы не летают…</a:t>
            </a:r>
          </a:p>
          <a:p>
            <a:pPr marL="0" indent="0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3. </a:t>
            </a:r>
            <a:r>
              <a:rPr lang="ru-RU" sz="2000" b="1" dirty="0">
                <a:latin typeface="Cambria" panose="02040503050406030204" pitchFamily="18" charset="0"/>
              </a:rPr>
              <a:t>Я не зря себя хвалю, </a:t>
            </a:r>
            <a:r>
              <a:rPr lang="ru-RU" sz="2000" b="1" dirty="0" smtClean="0">
                <a:latin typeface="Cambria" panose="02040503050406030204" pitchFamily="18" charset="0"/>
              </a:rPr>
              <a:t>                              4. </a:t>
            </a:r>
            <a:r>
              <a:rPr lang="ru-RU" sz="2000" b="1" dirty="0">
                <a:latin typeface="Cambria" panose="02040503050406030204" pitchFamily="18" charset="0"/>
              </a:rPr>
              <a:t>– Ну, как тебе на ветке? –</a:t>
            </a:r>
          </a:p>
          <a:p>
            <a:pPr marL="0" indent="0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  Всем и  всюду говорю…                            Спросила </a:t>
            </a:r>
            <a:r>
              <a:rPr lang="ru-RU" sz="2000" b="1" dirty="0">
                <a:latin typeface="Cambria" panose="02040503050406030204" pitchFamily="18" charset="0"/>
              </a:rPr>
              <a:t>птица в </a:t>
            </a:r>
            <a:r>
              <a:rPr lang="ru-RU" sz="2000" b="1" dirty="0" smtClean="0">
                <a:latin typeface="Cambria" panose="02040503050406030204" pitchFamily="18" charset="0"/>
              </a:rPr>
              <a:t>клетке...</a:t>
            </a:r>
            <a:endParaRPr lang="ru-RU" sz="20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Cambria" panose="02040503050406030204" pitchFamily="18" charset="0"/>
              </a:rPr>
              <a:t>5. </a:t>
            </a:r>
            <a:r>
              <a:rPr lang="ru-RU" sz="2000" b="1" dirty="0">
                <a:latin typeface="Cambria" panose="02040503050406030204" pitchFamily="18" charset="0"/>
              </a:rPr>
              <a:t>В королевском замке</a:t>
            </a:r>
          </a:p>
          <a:p>
            <a:pPr marL="0" indent="0" algn="ctr">
              <a:buNone/>
            </a:pPr>
            <a:r>
              <a:rPr lang="ru-RU" sz="2000" b="1" dirty="0">
                <a:latin typeface="Cambria" panose="02040503050406030204" pitchFamily="18" charset="0"/>
              </a:rPr>
              <a:t>Взяли муху в няньки…</a:t>
            </a: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8410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856"/>
            <a:ext cx="9251528" cy="699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996952"/>
            <a:ext cx="4572000" cy="35384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Читайте Пушкина, друзья!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Читайте сказки! 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И будет жизнь тогда полна 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Тепла и ласки!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Читайте Пушкина всегда-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 Вот вам подсказка.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 И пронесёте сквозь года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/>
                <a:cs typeface="Times New Roman"/>
              </a:rPr>
              <a:t> Вы радость сказки!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195475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247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Тема Office</vt:lpstr>
      <vt:lpstr>Александр Сергеевич Пушкин </vt:lpstr>
      <vt:lpstr>Презентация PowerPoint</vt:lpstr>
      <vt:lpstr>Презентация PowerPoint</vt:lpstr>
      <vt:lpstr>Бабушка Мария Алексеевна</vt:lpstr>
      <vt:lpstr>Литературная викторина</vt:lpstr>
      <vt:lpstr>Юные художники</vt:lpstr>
      <vt:lpstr>Любимые стихотворения</vt:lpstr>
      <vt:lpstr>Проба пера…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 </dc:title>
  <dc:creator>AcerPC AcerPC</dc:creator>
  <cp:lastModifiedBy>AcerPC AcerPC</cp:lastModifiedBy>
  <cp:revision>37</cp:revision>
  <dcterms:created xsi:type="dcterms:W3CDTF">2017-11-14T20:14:51Z</dcterms:created>
  <dcterms:modified xsi:type="dcterms:W3CDTF">2017-11-28T21:33:45Z</dcterms:modified>
</cp:coreProperties>
</file>