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5"/>
  </p:notesMasterIdLst>
  <p:sldIdLst>
    <p:sldId id="257" r:id="rId4"/>
    <p:sldId id="259" r:id="rId5"/>
    <p:sldId id="279" r:id="rId6"/>
    <p:sldId id="281" r:id="rId7"/>
    <p:sldId id="284" r:id="rId8"/>
    <p:sldId id="292" r:id="rId9"/>
    <p:sldId id="285" r:id="rId10"/>
    <p:sldId id="261" r:id="rId11"/>
    <p:sldId id="296" r:id="rId12"/>
    <p:sldId id="263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42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64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83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05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44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67" algn="l" defTabSz="9136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B10FB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88DBF-0CEE-44A1-A25D-BEBEC71B413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CE0E-7835-4D33-B7F7-AF6F2B358C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42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64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83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05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4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7" algn="l" defTabSz="9136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690FD-576C-49C5-946F-2DD78F10AFC3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83A94C-67C4-4112-9AB5-E0937DBD3EC3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83A94C-67C4-4112-9AB5-E0937DBD3EC3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83A94C-67C4-4112-9AB5-E0937DBD3EC3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DFDFB9-4E85-4C0C-A8BF-6014E59048F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6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C2035-34B9-41D3-97F4-EF40D0BC54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0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6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6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34163-287D-4BE8-9629-6445A5C90A4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41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DFDFB9-4E85-4C0C-A8BF-6014E59048F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0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0957C-C67F-4039-80CB-F375040D52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93C87-6F89-413D-BFE6-488CC8062BE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08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DB7657-5536-4BC1-8D04-490B8FD1DA7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54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027861-CD91-405C-A981-87E9193560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038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208EE3-23BB-45EB-8CCF-2BDFCAC0AB9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259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EBD695-1917-4F6A-AF04-1CD92425D55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CD163C-56FB-4783-B60D-381E5307BE0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0957C-C67F-4039-80CB-F375040D52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5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8B1A38-9AB0-4AB9-AF94-E59D231DB5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63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C2035-34B9-41D3-97F4-EF40D0BC54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6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34163-287D-4BE8-9629-6445A5C90A4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81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DFDFB9-4E85-4C0C-A8BF-6014E59048F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060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20957C-C67F-4039-80CB-F375040D521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0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93C87-6F89-413D-BFE6-488CC8062BE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24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DB7657-5536-4BC1-8D04-490B8FD1DA7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765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027861-CD91-405C-A981-87E9193560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0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208EE3-23BB-45EB-8CCF-2BDFCAC0AB9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97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EBD695-1917-4F6A-AF04-1CD92425D55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2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93C87-6F89-413D-BFE6-488CC8062BE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07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CD163C-56FB-4783-B60D-381E5307BE0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1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8B1A38-9AB0-4AB9-AF94-E59D231DB5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5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C2035-34B9-41D3-97F4-EF40D0BC54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915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34163-287D-4BE8-9629-6445A5C90A4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5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6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6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DB7657-5536-4BC1-8D04-490B8FD1DA7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027861-CD91-405C-A981-87E9193560B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208EE3-23BB-45EB-8CCF-2BDFCAC0AB9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7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EBD695-1917-4F6A-AF04-1CD92425D55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97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CD163C-56FB-4783-B60D-381E5307BE0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31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8B1A38-9AB0-4AB9-AF94-E59D231DB50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6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6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8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174" algn="l"/>
                <a:tab pos="1312343" algn="l"/>
                <a:tab pos="196851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23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174" algn="l"/>
                <a:tab pos="1312343" algn="l"/>
                <a:tab pos="1968519" algn="l"/>
                <a:tab pos="262469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23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5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174" algn="l"/>
                <a:tab pos="1312343" algn="l"/>
                <a:tab pos="196851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23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4722906-16B3-4F5E-A217-727B4CE266CE}" type="slidenum">
              <a:rPr lang="ru-RU" smtClean="0"/>
              <a:pPr defTabSz="40723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5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441" indent="-259016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061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0488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4913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79340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3764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8192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2615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819" indent="-310819" algn="l" defTabSz="407230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441" indent="-259016" algn="l" defTabSz="407230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061" indent="-207213" algn="l" defTabSz="407230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488" indent="-207213" algn="l" defTabSz="407230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4913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79340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3764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8192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2615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4722906-16B3-4F5E-A217-727B4CE266CE}" type="slidenum">
              <a:rPr lang="ru-RU" smtClean="0"/>
              <a:pPr defTabSz="407399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8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720" indent="-259124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491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09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5687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28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4882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48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407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0948" indent="-310948" algn="l" defTabSz="407399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20" indent="-259124" algn="l" defTabSz="407399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4722906-16B3-4F5E-A217-727B4CE266CE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17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60648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Три склонения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6600" dirty="0" smtClean="0">
                <a:solidFill>
                  <a:srgbClr val="C00000"/>
                </a:solidFill>
                <a:latin typeface="Monotype Corsiva" pitchFamily="66" charset="0"/>
              </a:rPr>
              <a:t>имён существительных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5 класс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98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3603" y="620688"/>
            <a:ext cx="41408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Домашнее задание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6805" y="1311984"/>
            <a:ext cx="6534472" cy="252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noProof="0" dirty="0" smtClean="0"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noProof="0" dirty="0" smtClean="0">
                <a:ea typeface="+mj-ea"/>
                <a:cs typeface="+mj-cs"/>
              </a:rPr>
              <a:t>Записать по 5 имен существительных 1, 2, 3 склонения; повторить падежи.</a:t>
            </a:r>
            <a:endParaRPr lang="ru-RU" sz="3200" b="1" kern="0" noProof="0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60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13752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урок!</a:t>
            </a:r>
          </a:p>
        </p:txBody>
      </p:sp>
      <p:pic>
        <p:nvPicPr>
          <p:cNvPr id="23557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538" y="2708275"/>
            <a:ext cx="2846387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Минутка чистописания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496"/>
            <a:ext cx="7920880" cy="208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900" dirty="0" smtClean="0">
                <a:solidFill>
                  <a:prstClr val="black"/>
                </a:solidFill>
                <a:latin typeface="Monotype Corsiva" pitchFamily="66" charset="0"/>
              </a:rPr>
              <a:t>ер  ор  </a:t>
            </a:r>
            <a:r>
              <a:rPr lang="ru-RU" sz="5900" dirty="0" err="1" smtClean="0">
                <a:solidFill>
                  <a:prstClr val="black"/>
                </a:solidFill>
                <a:latin typeface="Monotype Corsiva" pitchFamily="66" charset="0"/>
              </a:rPr>
              <a:t>оро</a:t>
            </a:r>
            <a:endParaRPr lang="ru-RU" sz="5900" dirty="0">
              <a:solidFill>
                <a:prstClr val="black"/>
              </a:solidFill>
              <a:latin typeface="Monotype Corsiva" pitchFamily="66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900" dirty="0" smtClean="0">
                <a:solidFill>
                  <a:prstClr val="black"/>
                </a:solidFill>
                <a:latin typeface="Monotype Corsiva" pitchFamily="66" charset="0"/>
              </a:rPr>
              <a:t>c</a:t>
            </a:r>
            <a:r>
              <a:rPr lang="ru-RU" sz="5900" dirty="0" err="1" smtClean="0">
                <a:solidFill>
                  <a:prstClr val="black"/>
                </a:solidFill>
                <a:latin typeface="Monotype Corsiva" pitchFamily="66" charset="0"/>
              </a:rPr>
              <a:t>ердце</a:t>
            </a:r>
            <a:r>
              <a:rPr lang="ru-RU" sz="5900" dirty="0" smtClean="0">
                <a:solidFill>
                  <a:prstClr val="black"/>
                </a:solidFill>
                <a:latin typeface="Monotype Corsiva" pitchFamily="66" charset="0"/>
              </a:rPr>
              <a:t>  горький  </a:t>
            </a:r>
            <a:r>
              <a:rPr lang="ru-RU" sz="5900" dirty="0" smtClean="0">
                <a:solidFill>
                  <a:prstClr val="black"/>
                </a:solidFill>
                <a:latin typeface="Monotype Corsiva" pitchFamily="66" charset="0"/>
              </a:rPr>
              <a:t>греет</a:t>
            </a:r>
            <a:endParaRPr lang="ru-RU" sz="36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1429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2</a:t>
            </a:r>
            <a:r>
              <a:rPr lang="en-US" sz="4000" b="1" dirty="0" smtClean="0">
                <a:latin typeface="Monotype Corsiva" pitchFamily="66" charset="0"/>
              </a:rPr>
              <a:t>4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января.</a:t>
            </a:r>
          </a:p>
          <a:p>
            <a:pPr algn="ctr"/>
            <a:r>
              <a:rPr lang="ru-RU" sz="4000" b="1" dirty="0" smtClean="0">
                <a:latin typeface="Monotype Corsiva" pitchFamily="66" charset="0"/>
              </a:rPr>
              <a:t>Кла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сс</a:t>
            </a:r>
            <a:r>
              <a:rPr lang="ru-RU" sz="4000" b="1" dirty="0" smtClean="0">
                <a:latin typeface="Monotype Corsiva" pitchFamily="66" charset="0"/>
              </a:rPr>
              <a:t>ная р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4000" b="1" dirty="0" smtClean="0">
                <a:latin typeface="Monotype Corsiva" pitchFamily="66" charset="0"/>
              </a:rPr>
              <a:t>бота.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Собери пословицы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Сердце матери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57161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лучше сладкой лжи.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49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Горькая правда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278605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лучше солнца греет.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rot="5400000">
            <a:off x="2821769" y="2607463"/>
            <a:ext cx="178595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68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0903 L 0.03229 0.196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3.61111E-6 -0.16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142984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Письмо по памяти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2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969" y="1165394"/>
            <a:ext cx="11521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624" y="1220246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125473" y="1220246"/>
            <a:ext cx="914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424" y="1220246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969" y="2073160"/>
            <a:ext cx="103998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дочь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060848"/>
            <a:ext cx="11304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062785"/>
            <a:ext cx="14401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дядя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292" y="2062785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980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13322" y="3657973"/>
            <a:ext cx="741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общего между этими словами?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2852937"/>
            <a:ext cx="13573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окно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928934"/>
            <a:ext cx="135732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степь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3" descr="Рисунок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5429264"/>
            <a:ext cx="9196388" cy="1727186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4137" name="AutoShape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1640" y="980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8596" y="285728"/>
            <a:ext cx="66976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dirty="0"/>
          </a:p>
          <a:p>
            <a:pPr algn="ctr"/>
            <a:r>
              <a:rPr lang="ru-RU" sz="4000" b="1" i="1" dirty="0"/>
              <a:t>Алгоритм работы:</a:t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4348" y="1357298"/>
            <a:ext cx="7993063" cy="21431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0739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Шаг 1</a:t>
            </a:r>
            <a:r>
              <a:rPr kumimoji="0" lang="ru-RU" sz="36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Определить род существительного.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348" y="2786058"/>
            <a:ext cx="778674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rgbClr val="C00000"/>
                </a:solidFill>
                <a:latin typeface="+mj-lt"/>
              </a:rPr>
              <a:t>Шаг 2</a:t>
            </a:r>
            <a:r>
              <a:rPr lang="ru-RU" sz="3200" b="1" u="sng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ru-RU" sz="3600" dirty="0" smtClean="0">
                <a:latin typeface="+mj-lt"/>
              </a:rPr>
              <a:t>Выделить окончание в начальной форме.</a:t>
            </a:r>
            <a:endParaRPr lang="ru-RU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429132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+mj-lt"/>
              </a:rPr>
              <a:t>Шаг 3.</a:t>
            </a:r>
          </a:p>
          <a:p>
            <a:r>
              <a:rPr lang="ru-RU" sz="3600" dirty="0" smtClean="0">
                <a:latin typeface="+mj-lt"/>
              </a:rPr>
              <a:t>По роду и окончанию определить склонение.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8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1604" y="571480"/>
            <a:ext cx="280986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ЯБЛОКО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6820" y="4054491"/>
            <a:ext cx="250032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spc="50" dirty="0" smtClean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ЯГОДА</a:t>
            </a:r>
            <a:endParaRPr lang="ru-RU" sz="6000" b="1" spc="5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3654468"/>
            <a:ext cx="27860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МОЛОКО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56428" y="2915804"/>
            <a:ext cx="24955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66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ЛОШАДЬ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2111" y="1167268"/>
            <a:ext cx="287179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КНИГА</a:t>
            </a:r>
            <a:endParaRPr lang="ru-RU" sz="5400" b="1" spc="50" dirty="0">
              <a:ln w="1143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21376" y="4933256"/>
            <a:ext cx="328614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spc="50" dirty="0" smtClean="0">
                <a:ln w="11430"/>
                <a:solidFill>
                  <a:srgbClr val="B10FB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</a:t>
            </a:r>
            <a:endParaRPr lang="ru-RU" sz="5400" b="1" spc="50" dirty="0">
              <a:ln w="11430"/>
              <a:solidFill>
                <a:srgbClr val="B10FB5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2071678"/>
            <a:ext cx="384811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ТОВАРИЩ</a:t>
            </a:r>
            <a:endParaRPr lang="ru-RU" sz="3600" b="1" spc="50" dirty="0">
              <a:ln w="11430"/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2860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kern="0" dirty="0" smtClean="0">
                <a:solidFill>
                  <a:srgbClr val="C00000"/>
                </a:solidFill>
              </a:rPr>
              <a:t>Шаг 1</a:t>
            </a:r>
            <a:r>
              <a:rPr lang="ru-RU" b="1" i="1" u="sng" kern="0" dirty="0" smtClean="0">
                <a:solidFill>
                  <a:srgbClr val="000000"/>
                </a:solidFill>
              </a:rPr>
              <a:t> </a:t>
            </a:r>
            <a:r>
              <a:rPr lang="ru-RU" sz="1200" b="1" i="1" u="sng" kern="0" dirty="0" smtClean="0">
                <a:solidFill>
                  <a:srgbClr val="000000"/>
                </a:solidFill>
              </a:rPr>
              <a:t/>
            </a:r>
            <a:br>
              <a:rPr lang="ru-RU" sz="1200" b="1" i="1" u="sng" kern="0" dirty="0" smtClean="0">
                <a:solidFill>
                  <a:srgbClr val="000000"/>
                </a:solidFill>
              </a:rPr>
            </a:br>
            <a:r>
              <a:rPr lang="ru-RU" kern="0" dirty="0" smtClean="0">
                <a:solidFill>
                  <a:srgbClr val="000000"/>
                </a:solidFill>
              </a:rPr>
              <a:t>Определить род существительного.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1357298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</a:rPr>
              <a:t>Шаг 2</a:t>
            </a:r>
            <a:r>
              <a:rPr lang="ru-RU" sz="1600" b="1" u="sng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Выделить окончание в начальной форме.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2500306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Шаг 3.</a:t>
            </a:r>
          </a:p>
          <a:p>
            <a:r>
              <a:rPr lang="ru-RU" dirty="0" smtClean="0"/>
              <a:t>По роду и окончанию определить склонение.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12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1604" y="571480"/>
            <a:ext cx="280986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5918" y="1357298"/>
            <a:ext cx="287179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ru-RU" sz="5400" b="1" spc="50" dirty="0">
              <a:ln w="1143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4714884"/>
            <a:ext cx="328614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33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5400" b="1" spc="50" dirty="0">
              <a:ln w="11430"/>
              <a:solidFill>
                <a:srgbClr val="B10FB5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5918" y="404664"/>
            <a:ext cx="63144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/>
                </a:solidFill>
                <a:latin typeface="Times New Roman"/>
                <a:ea typeface="Times New Roman"/>
              </a:rPr>
              <a:t>Рефлексивный </a:t>
            </a:r>
            <a:r>
              <a:rPr lang="ru-RU" sz="4000" b="1" dirty="0">
                <a:solidFill>
                  <a:schemeClr val="accent4"/>
                </a:solidFill>
                <a:latin typeface="Times New Roman"/>
                <a:ea typeface="Times New Roman"/>
              </a:rPr>
              <a:t>экран:</a:t>
            </a:r>
            <a:r>
              <a:rPr lang="ru-RU" sz="3600" b="1" dirty="0">
                <a:solidFill>
                  <a:schemeClr val="accent4"/>
                </a:solidFill>
                <a:latin typeface="Times New Roman"/>
                <a:ea typeface="Times New Roman"/>
              </a:rPr>
              <a:t/>
            </a:r>
            <a:br>
              <a:rPr lang="ru-RU" sz="3600" b="1" dirty="0">
                <a:solidFill>
                  <a:schemeClr val="accent4"/>
                </a:solidFill>
                <a:latin typeface="Times New Roman"/>
                <a:ea typeface="Times New Roman"/>
              </a:rPr>
            </a:br>
            <a:endParaRPr lang="ru-RU" sz="3600" b="1" dirty="0" smtClean="0">
              <a:solidFill>
                <a:schemeClr val="accent4"/>
              </a:solidFill>
              <a:latin typeface="Times New Roman"/>
              <a:ea typeface="Times New Roman"/>
            </a:endParaRP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·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 было интересно…</a:t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· было трудно…</a:t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· я понял, что…</a:t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· 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я научился…</a:t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· у меня получилось …</a:t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8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148</Words>
  <Application>Microsoft Office PowerPoint</Application>
  <PresentationFormat>Экран (4:3)</PresentationFormat>
  <Paragraphs>60</Paragraphs>
  <Slides>11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1_Тема Office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AcerPC AcerPC</cp:lastModifiedBy>
  <cp:revision>97</cp:revision>
  <dcterms:created xsi:type="dcterms:W3CDTF">2012-01-19T15:49:08Z</dcterms:created>
  <dcterms:modified xsi:type="dcterms:W3CDTF">2019-01-21T16:52:29Z</dcterms:modified>
</cp:coreProperties>
</file>